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5" r:id="rId3"/>
    <p:sldId id="326" r:id="rId4"/>
    <p:sldId id="327" r:id="rId5"/>
    <p:sldId id="333" r:id="rId6"/>
    <p:sldId id="334" r:id="rId7"/>
    <p:sldId id="328" r:id="rId8"/>
    <p:sldId id="331" r:id="rId9"/>
    <p:sldId id="332" r:id="rId10"/>
    <p:sldId id="32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21E0C-A70C-4F55-9D49-EEC0FD29AD8B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341C9-DB3B-4D61-BAA1-3889CAAD1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21E0C-A70C-4F55-9D49-EEC0FD29AD8B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341C9-DB3B-4D61-BAA1-3889CAAD1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21E0C-A70C-4F55-9D49-EEC0FD29AD8B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341C9-DB3B-4D61-BAA1-3889CAAD1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21E0C-A70C-4F55-9D49-EEC0FD29AD8B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341C9-DB3B-4D61-BAA1-3889CAAD1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21E0C-A70C-4F55-9D49-EEC0FD29AD8B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341C9-DB3B-4D61-BAA1-3889CAAD1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21E0C-A70C-4F55-9D49-EEC0FD29AD8B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341C9-DB3B-4D61-BAA1-3889CAAD1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21E0C-A70C-4F55-9D49-EEC0FD29AD8B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341C9-DB3B-4D61-BAA1-3889CAAD1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21E0C-A70C-4F55-9D49-EEC0FD29AD8B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341C9-DB3B-4D61-BAA1-3889CAAD1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21E0C-A70C-4F55-9D49-EEC0FD29AD8B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341C9-DB3B-4D61-BAA1-3889CAAD1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21E0C-A70C-4F55-9D49-EEC0FD29AD8B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341C9-DB3B-4D61-BAA1-3889CAAD1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21E0C-A70C-4F55-9D49-EEC0FD29AD8B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341C9-DB3B-4D61-BAA1-3889CAAD1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DCEFF0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fld id="{B6921E0C-A70C-4F55-9D49-EEC0FD29AD8B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94E341C9-DB3B-4D61-BAA1-3889CAAD1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5000">
    <p:zoom dir="in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древний мир рисунк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2357430"/>
            <a:ext cx="685553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НЕДЕЛЯ ИСТОРИИ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sz="5400" b="1" dirty="0" smtClean="0">
                <a:ln w="11430"/>
                <a:solidFill>
                  <a:schemeClr val="accent1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ШКОЛЕ</a:t>
            </a:r>
            <a:r>
              <a:rPr lang="ru-RU" sz="5400" b="1" cap="none" spc="0" dirty="0" smtClean="0">
                <a:ln w="11430"/>
                <a:solidFill>
                  <a:schemeClr val="accent1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solidFill>
                <a:schemeClr val="accent1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335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Проект «</a:t>
            </a:r>
            <a:r>
              <a:rPr lang="ru-RU" b="1" dirty="0" err="1" smtClean="0">
                <a:solidFill>
                  <a:srgbClr val="00B050"/>
                </a:solidFill>
              </a:rPr>
              <a:t>Арт-окна</a:t>
            </a:r>
            <a:r>
              <a:rPr lang="ru-RU" b="1" dirty="0" smtClean="0">
                <a:solidFill>
                  <a:srgbClr val="00B050"/>
                </a:solidFill>
              </a:rPr>
              <a:t>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C:\Users\SandBox\Desktop\Арт-окна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28736"/>
            <a:ext cx="4929222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Задачи предметной Недели: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Привлечь  учащихся 5-11 классов для организации проведения Недели.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Провести в каждом классе мероприятия, содействующие развитию познавательной деятельности учащихся, расширению знаний по географии , истории и обществознанию.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творческих способностей.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Организовать самостоятельную и индивидуальную, коллективную практическую деятельность учащихся, содействуя воспитанию коллективизма и товарищества, культуры чувств (ответственности , чести, долга).</a:t>
            </a:r>
          </a:p>
          <a:p>
            <a:endParaRPr lang="ru-RU" dirty="0"/>
          </a:p>
        </p:txBody>
      </p:sp>
    </p:spTree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1203348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План проведения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метапредметной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недели</a:t>
            </a:r>
            <a:b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 МОАУ «СОШ № 8».(15 – 19 февраля 2021г.)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4" y="1142984"/>
          <a:ext cx="7929620" cy="4907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3286148"/>
                <a:gridCol w="1375183"/>
                <a:gridCol w="1982405"/>
              </a:tblGrid>
              <a:tr h="338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мероприятия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Ответственные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4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15.02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19.02.2021г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Информационный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Города-герои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9-е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Митькин Д.Н.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</a:tr>
              <a:tr h="576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15.02.2021г.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Информационно-оформительский проект «</a:t>
                      </a: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Арт- окно</a:t>
                      </a: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А; 8-е; 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7Б;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9-е 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Фёдорова Л.И.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Митькин Д.Н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классные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рук-ли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10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16.02.2021г.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Межпредметная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олимпиада   «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Греция  в прошлом и настоящем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5-е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Морозов Н.Л.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классные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рук-ли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17.02.2021г.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Межпредметный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практикум « 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УК РФ и Соборное Уложение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7-е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Морозов Н.Л.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классные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рук-ли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</a:tr>
              <a:tr h="785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18.02.2021г.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Дискуссия к 100-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летию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окончания Гражданской войны «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Этих дней не смолкнет слава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!?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Митькин Д.Н.</a:t>
                      </a:r>
                    </a:p>
                  </a:txBody>
                  <a:tcPr marL="68580" marR="68580" marT="0" marB="0"/>
                </a:tc>
              </a:tr>
              <a:tr h="768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19.02.2021г.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Открытие   зала «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Кошки в истории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виртуального музея на сайте МОАУ «СОШ № 8»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Д; 10Т (тех. поддержка)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Морозов Н.Л.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Итоги «Правового практикума»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600200"/>
          <a:ext cx="8258195" cy="3785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6431"/>
                <a:gridCol w="587828"/>
                <a:gridCol w="587828"/>
                <a:gridCol w="587828"/>
                <a:gridCol w="587828"/>
                <a:gridCol w="587828"/>
                <a:gridCol w="587828"/>
                <a:gridCol w="587828"/>
                <a:gridCol w="587828"/>
                <a:gridCol w="587828"/>
                <a:gridCol w="587828"/>
                <a:gridCol w="587828"/>
                <a:gridCol w="561327"/>
                <a:gridCol w="614329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Класс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 блок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II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 блок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Макс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балл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Итого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Место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/>
                        <a:t> 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7 А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3 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2,5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5.5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3,5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002060"/>
                        </a:solidFill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42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27,5б.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II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/>
                        <a:t> 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7 Б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4,5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5,5 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2,5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32,5б.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I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/>
                        <a:t> 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7 В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1,5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4,5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21б.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IV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/>
                        <a:t> 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7 Г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0.5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</a:rPr>
                        <a:t>23,5б.</a:t>
                      </a:r>
                      <a:endParaRPr lang="ru-RU" sz="24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III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/>
                        <a:t> 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Команда 7Б класса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победитель «Правового практикума»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SandBox\Desktop\7Б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278" y="1635370"/>
            <a:ext cx="5939444" cy="4455622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Команда 7А класса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призёр «Правового практикума»(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место)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SandBox\Desktop\7а (1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межпредметной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олимпиады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043890" cy="448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778"/>
                <a:gridCol w="1608778"/>
                <a:gridCol w="1608778"/>
                <a:gridCol w="1608778"/>
                <a:gridCol w="1608778"/>
              </a:tblGrid>
              <a:tr h="45121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блок (исторический)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блок (географический)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                                   Место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9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3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А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 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III-IV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3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Б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1,5 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3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В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III-IV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3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Г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3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Д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 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 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Команда 5Д класса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победитель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Межпредметной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олимпиады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истории и географии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SandBox\Desktop\5д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Команда 5Б класса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призёр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Межпредметной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олимпиады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истории и географии (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место).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SandBox\Desktop\5б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278" y="1635370"/>
            <a:ext cx="5939444" cy="4455622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5000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evniy mir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274</Words>
  <Application>Microsoft Office PowerPoint</Application>
  <PresentationFormat>Экран (4:3)</PresentationFormat>
  <Paragraphs>153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drevniy mir</vt:lpstr>
      <vt:lpstr>Презентация PowerPoint</vt:lpstr>
      <vt:lpstr> Задачи предметной Недели: </vt:lpstr>
      <vt:lpstr> План проведения метапредметной недели  в МОАУ «СОШ № 8».(15 – 19 февраля 2021г.) </vt:lpstr>
      <vt:lpstr>Итоги «Правового практикума»</vt:lpstr>
      <vt:lpstr> Команда 7Б класса победитель «Правового практикума»   </vt:lpstr>
      <vt:lpstr> Команда 7А класса  призёр «Правового практикума»(II место)  </vt:lpstr>
      <vt:lpstr>Итоги межпредметной олимпиады</vt:lpstr>
      <vt:lpstr> Команда 5Д класса  победитель Межпредметной олимпиады  по истории и географии </vt:lpstr>
      <vt:lpstr> Команда 5Б класса  призёр Межпредметной олимпиады  по истории и географии (II место).  </vt:lpstr>
      <vt:lpstr>Проект «Арт-окна»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Пользователь</cp:lastModifiedBy>
  <cp:revision>42</cp:revision>
  <dcterms:created xsi:type="dcterms:W3CDTF">2016-04-20T07:01:29Z</dcterms:created>
  <dcterms:modified xsi:type="dcterms:W3CDTF">2021-02-27T06:53:51Z</dcterms:modified>
</cp:coreProperties>
</file>