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edg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Полезное блюдо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 smtClean="0"/>
              <a:t>Манник на сметане</a:t>
            </a:r>
            <a:br>
              <a:rPr lang="ru-RU" b="0" dirty="0" smtClean="0"/>
            </a:br>
            <a:endParaRPr lang="ru-RU" dirty="0"/>
          </a:p>
        </p:txBody>
      </p:sp>
      <p:pic>
        <p:nvPicPr>
          <p:cNvPr id="1026" name="Picture 2" descr="Ð ÐµÑÐµÐ¿Ñ Ð¼Ð°Ð½Ð½Ð¸ÐºÐ° Ð½Ð° ÑÐ¼ÐµÑÐ°Ð½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03435"/>
            <a:ext cx="8427737" cy="575456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 smtClean="0"/>
              <a:t>Яйца — 3 шт.</a:t>
            </a:r>
          </a:p>
          <a:p>
            <a:pPr fontAlgn="base"/>
            <a:r>
              <a:rPr lang="ru-RU" dirty="0" smtClean="0"/>
              <a:t>Манка — 1 стакан</a:t>
            </a:r>
          </a:p>
          <a:p>
            <a:pPr fontAlgn="base"/>
            <a:r>
              <a:rPr lang="ru-RU" dirty="0" smtClean="0"/>
              <a:t>Сахар — 1 стакан</a:t>
            </a:r>
          </a:p>
          <a:p>
            <a:pPr fontAlgn="base"/>
            <a:r>
              <a:rPr lang="ru-RU" dirty="0" smtClean="0"/>
              <a:t>Мука — 1 стакан</a:t>
            </a:r>
          </a:p>
          <a:p>
            <a:pPr fontAlgn="base"/>
            <a:r>
              <a:rPr lang="ru-RU" dirty="0" smtClean="0"/>
              <a:t>Сметана 15% — 150 г.</a:t>
            </a:r>
          </a:p>
          <a:p>
            <a:pPr fontAlgn="base"/>
            <a:r>
              <a:rPr lang="ru-RU" dirty="0" smtClean="0"/>
              <a:t>Сода — 1 ч.л.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>Ингредиенты:</a:t>
            </a:r>
            <a:br>
              <a:rPr lang="ru-RU" b="0" dirty="0" smtClean="0"/>
            </a:b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>Приготовление:</a:t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sz="2200" dirty="0" smtClean="0"/>
              <a:t>1. В глубокую чашку высыпаем манную крупу и выкладываем к ней сметану, чтобы манка разбухла. Тщательно всё перемешиваем и отставляем в сторону на 1 час.</a:t>
            </a:r>
            <a:endParaRPr lang="ru-RU" sz="2200" dirty="0"/>
          </a:p>
        </p:txBody>
      </p:sp>
      <p:pic>
        <p:nvPicPr>
          <p:cNvPr id="27650" name="Picture 2" descr="Ð ÐµÑÐµÐ¿Ñ Ð¼Ð°Ð½Ð½Ð¸ÐºÐ°. 11 ÐºÐ»Ð°ÑÑÐ¸ÑÐµÑÐºÐ¸Ñ ÑÐµÑÐµÐ¿ÑÐ¾Ð² ÐºÐ°Ðº Ð¿ÑÐ¸Ð³Ð¾ÑÐ¾Ð²Ð¸ÑÑ Ð¼Ð°Ð½Ð½Ð¸Ð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82050"/>
            <a:ext cx="6408712" cy="43759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 2.В </a:t>
            </a:r>
            <a:r>
              <a:rPr lang="ru-RU" sz="2200" dirty="0" smtClean="0"/>
              <a:t>чашку разбиваем яйца, добавляем сахар и хорошо взбиваем.</a:t>
            </a:r>
            <a:br>
              <a:rPr lang="ru-RU" sz="2200" dirty="0" smtClean="0"/>
            </a:br>
            <a:r>
              <a:rPr lang="ru-RU" sz="2200" dirty="0" smtClean="0"/>
              <a:t>3.</a:t>
            </a:r>
            <a:r>
              <a:rPr lang="ru-RU" sz="2000" b="0" dirty="0" smtClean="0"/>
              <a:t>  </a:t>
            </a:r>
            <a:r>
              <a:rPr lang="ru-RU" sz="2000" dirty="0" smtClean="0"/>
              <a:t>Взбитые яйца вливаем к уже разбухшей за час манке. Тщательно перемешиваем.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  <p:pic>
        <p:nvPicPr>
          <p:cNvPr id="29698" name="Picture 2" descr="Ð ÐµÑÐµÐ¿Ñ Ð¼Ð°Ð½Ð½Ð¸ÐºÐ°. 11 ÐºÐ»Ð°ÑÑÐ¸ÑÐµÑÐºÐ¸Ñ ÑÐµÑÐµÐ¿ÑÐ¾Ð² ÐºÐ°Ðº Ð¿ÑÐ¸Ð³Ð¾ÑÐ¾Ð²Ð¸ÑÑ Ð¼Ð°Ð½Ð½Ð¸Ð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49635"/>
            <a:ext cx="7848872" cy="540836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>5.Тщательно перемешиваем. Пока у нас такая жидкая консистенция добавляем соду и разрыхлитель, перемешиваем, чтобы они получше разошлись. Стараемся перемешать так, чтобы не было комочков.</a:t>
            </a:r>
            <a:br>
              <a:rPr lang="ru-RU" sz="2000" dirty="0" smtClean="0"/>
            </a:br>
            <a:r>
              <a:rPr lang="ru-RU" sz="2000" dirty="0" smtClean="0"/>
              <a:t>6. Постепенно, постоянно мешая, чтобы не было комочков и чтобы не насыпать лишнего, всыпаем муку. Мукой мы можем регулировать консистенцию теста.</a:t>
            </a:r>
            <a:endParaRPr lang="ru-RU" sz="2000" dirty="0"/>
          </a:p>
        </p:txBody>
      </p:sp>
      <p:pic>
        <p:nvPicPr>
          <p:cNvPr id="30722" name="Picture 2" descr="Ð ÐµÑÐµÐ¿Ñ Ð¼Ð°Ð½Ð½Ð¸ÐºÐ°. 11 ÐºÐ»Ð°ÑÑÐ¸ÑÐµÑÐºÐ¸Ñ ÑÐµÑÐµÐ¿ÑÐ¾Ð² ÐºÐ°Ðº Ð¿ÑÐ¸Ð³Ð¾ÑÐ¾Ð²Ð¸ÑÑ Ð¼Ð°Ð½Ð½Ð¸Ð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225634"/>
            <a:ext cx="6768752" cy="463236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68952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>8. Выкладываем тесто в силиконовую форму. Если форма не силиконовая, её лучше всего или смазать маслом, или посыпать сухарями, чтобы тесто не прилипало. Я на всякий случай посыпаю и силиконовые формы. Ставим в духовку разогретую до </a:t>
            </a:r>
            <a:r>
              <a:rPr lang="ru-RU" sz="2000" b="0" dirty="0" smtClean="0"/>
              <a:t>180° </a:t>
            </a:r>
            <a:r>
              <a:rPr lang="ru-RU" sz="2000" dirty="0" smtClean="0"/>
              <a:t>на 35-40 минут.</a:t>
            </a:r>
            <a:endParaRPr lang="ru-RU" sz="2000" dirty="0"/>
          </a:p>
        </p:txBody>
      </p:sp>
      <p:pic>
        <p:nvPicPr>
          <p:cNvPr id="31746" name="Picture 2" descr="Ð ÐµÑÐµÐ¿Ñ Ð¼Ð°Ð½Ð½Ð¸ÐºÐ°. 11 ÐºÐ»Ð°ÑÑÐ¸ÑÐµÑÐºÐ¸Ñ ÑÐµÑÐµÐ¿ÑÐ¾Ð² ÐºÐ°Ðº Ð¿ÑÐ¸Ð³Ð¾ÑÐ¾Ð²Ð¸ÑÑ Ð¼Ð°Ð½Ð½Ð¸Ð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42866"/>
            <a:ext cx="7344816" cy="501513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2000" b="0" dirty="0" smtClean="0"/>
              <a:t>Вынимаем из духовки. Даём немного остыть и перекладываем на тарелку.  Разрезаем, поливаем вареньем и подаём.</a:t>
            </a:r>
            <a:br>
              <a:rPr lang="ru-RU" sz="2000" b="0" dirty="0" smtClean="0"/>
            </a:b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/>
              <a:t>Приятного аппетита!</a:t>
            </a:r>
            <a:br>
              <a:rPr lang="ru-RU" sz="2000" b="0" dirty="0" smtClean="0"/>
            </a:br>
            <a:endParaRPr lang="ru-RU" sz="2000" dirty="0"/>
          </a:p>
        </p:txBody>
      </p:sp>
      <p:pic>
        <p:nvPicPr>
          <p:cNvPr id="32770" name="Picture 2" descr="Ð ÐµÑÐµÐ¿Ñ Ð¼Ð°Ð½Ð½Ð¸ÐºÐ° Ð½Ð° ÑÐ¼ÐµÑÐ°Ð½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7606107" cy="5229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</TotalTime>
  <Words>129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Полезное блюдо</vt:lpstr>
      <vt:lpstr>Манник на сметане </vt:lpstr>
      <vt:lpstr>Ингредиенты: </vt:lpstr>
      <vt:lpstr>Приготовление:  1. В глубокую чашку высыпаем манную крупу и выкладываем к ней сметану, чтобы манка разбухла. Тщательно всё перемешиваем и отставляем в сторону на 1 час.</vt:lpstr>
      <vt:lpstr> 2.В чашку разбиваем яйца, добавляем сахар и хорошо взбиваем. 3.  Взбитые яйца вливаем к уже разбухшей за час манке. Тщательно перемешиваем. </vt:lpstr>
      <vt:lpstr>5.Тщательно перемешиваем. Пока у нас такая жидкая консистенция добавляем соду и разрыхлитель, перемешиваем, чтобы они получше разошлись. Стараемся перемешать так, чтобы не было комочков. 6. Постепенно, постоянно мешая, чтобы не было комочков и чтобы не насыпать лишнего, всыпаем муку. Мукой мы можем регулировать консистенцию теста.</vt:lpstr>
      <vt:lpstr>8. Выкладываем тесто в силиконовую форму. Если форма не силиконовая, её лучше всего или смазать маслом, или посыпать сухарями, чтобы тесто не прилипало. Я на всякий случай посыпаю и силиконовые формы. Ставим в духовку разогретую до 180° на 35-40 минут.</vt:lpstr>
      <vt:lpstr>Вынимаем из духовки. Даём немного остыть и перекладываем на тарелку.  Разрезаем, поливаем вареньем и подаём.  Приятного аппетита!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Полезное блюдо</dc:title>
  <dc:creator>User</dc:creator>
  <cp:lastModifiedBy>домашний компьютер</cp:lastModifiedBy>
  <cp:revision>3</cp:revision>
  <dcterms:created xsi:type="dcterms:W3CDTF">2018-11-25T12:22:26Z</dcterms:created>
  <dcterms:modified xsi:type="dcterms:W3CDTF">2021-01-14T16:59:52Z</dcterms:modified>
</cp:coreProperties>
</file>